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3" autoAdjust="0"/>
    <p:restoredTop sz="96246" autoAdjust="0"/>
  </p:normalViewPr>
  <p:slideViewPr>
    <p:cSldViewPr>
      <p:cViewPr varScale="1">
        <p:scale>
          <a:sx n="63" d="100"/>
          <a:sy n="63" d="100"/>
        </p:scale>
        <p:origin x="-2466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2C855-7042-4FFA-8D4A-90A23D26C59A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234ED-A681-4F17-8C3B-91BC3CB929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04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63183-D834-4B64-A970-4478ED233998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0DF82-F0BC-4F8F-82F7-C3511B0F3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gif"/><Relationship Id="rId7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library.thinkquest.org/J002485/imageCL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066800"/>
            <a:ext cx="1776799" cy="1133475"/>
          </a:xfrm>
          <a:prstGeom prst="rect">
            <a:avLst/>
          </a:prstGeom>
          <a:noFill/>
        </p:spPr>
      </p:pic>
      <p:grpSp>
        <p:nvGrpSpPr>
          <p:cNvPr id="43" name="Group 42"/>
          <p:cNvGrpSpPr/>
          <p:nvPr/>
        </p:nvGrpSpPr>
        <p:grpSpPr>
          <a:xfrm>
            <a:off x="1253706" y="2362200"/>
            <a:ext cx="4191000" cy="5486400"/>
            <a:chOff x="1981200" y="2057400"/>
            <a:chExt cx="3200400" cy="5486400"/>
          </a:xfrm>
          <a:solidFill>
            <a:srgbClr val="00B050"/>
          </a:solidFill>
        </p:grpSpPr>
        <p:sp>
          <p:nvSpPr>
            <p:cNvPr id="39" name="Curved Down Arrow 38"/>
            <p:cNvSpPr/>
            <p:nvPr/>
          </p:nvSpPr>
          <p:spPr>
            <a:xfrm>
              <a:off x="2286000" y="2057400"/>
              <a:ext cx="2895600" cy="2743200"/>
            </a:xfrm>
            <a:prstGeom prst="curved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Curved Down Arrow 39"/>
            <p:cNvSpPr/>
            <p:nvPr/>
          </p:nvSpPr>
          <p:spPr>
            <a:xfrm rot="10800000">
              <a:off x="1981200" y="4800600"/>
              <a:ext cx="2895600" cy="2743200"/>
            </a:xfrm>
            <a:prstGeom prst="curved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26" name="Picture 2" descr="C:\Documents and Settings\reduncan\Local Settings\Temporary Internet Files\Content.IE5\6U3QLTFE\MC90044178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5334000"/>
            <a:ext cx="1295400" cy="1295400"/>
          </a:xfrm>
          <a:prstGeom prst="rect">
            <a:avLst/>
          </a:prstGeom>
          <a:noFill/>
        </p:spPr>
      </p:pic>
      <p:pic>
        <p:nvPicPr>
          <p:cNvPr id="21" name="Picture 2" descr="C:\Documents and Settings\reduncan\Local Settings\Temporary Internet Files\Content.IE5\6U3QLTFE\MC90043707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524000"/>
            <a:ext cx="1714500" cy="1714500"/>
          </a:xfrm>
          <a:prstGeom prst="rect">
            <a:avLst/>
          </a:prstGeom>
          <a:noFill/>
        </p:spPr>
      </p:pic>
      <p:pic>
        <p:nvPicPr>
          <p:cNvPr id="1030" name="Picture 6" descr="C:\Documents and Settings\reduncan\Local Settings\Temporary Internet Files\Content.IE5\EFQCXDJO\MC900433881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3657600"/>
            <a:ext cx="1142772" cy="1142772"/>
          </a:xfrm>
          <a:prstGeom prst="rect">
            <a:avLst/>
          </a:prstGeom>
          <a:noFill/>
        </p:spPr>
      </p:pic>
      <p:pic>
        <p:nvPicPr>
          <p:cNvPr id="1033" name="Picture 9" descr="C:\Documents and Settings\reduncan\Local Settings\Temporary Internet Files\Content.IE5\IHL5O43C\MC90033037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1066800"/>
            <a:ext cx="1440706" cy="1143000"/>
          </a:xfrm>
          <a:prstGeom prst="rect">
            <a:avLst/>
          </a:prstGeom>
          <a:noFill/>
        </p:spPr>
      </p:pic>
      <p:pic>
        <p:nvPicPr>
          <p:cNvPr id="1039" name="Picture 15" descr="C:\Documents and Settings\reduncan\Local Settings\Temporary Internet Files\Content.IE5\IHL5O43C\MC900437074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8001000"/>
            <a:ext cx="1219200" cy="1219200"/>
          </a:xfrm>
          <a:prstGeom prst="rect">
            <a:avLst/>
          </a:prstGeom>
          <a:noFill/>
        </p:spPr>
      </p:pic>
      <p:pic>
        <p:nvPicPr>
          <p:cNvPr id="1041" name="Picture 17" descr="C:\Documents and Settings\reduncan\Local Settings\Temporary Internet Files\Content.IE5\EFQCXDJO\MC900437041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5943600"/>
            <a:ext cx="1181100" cy="1181100"/>
          </a:xfrm>
          <a:prstGeom prst="rect">
            <a:avLst/>
          </a:prstGeom>
          <a:noFill/>
        </p:spPr>
      </p:pic>
      <p:pic>
        <p:nvPicPr>
          <p:cNvPr id="1042" name="Picture 18" descr="C:\Documents and Settings\reduncan\Local Settings\Temporary Internet Files\Content.IE5\EFQCXDJO\MC900330044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4343400"/>
            <a:ext cx="1392354" cy="1277293"/>
          </a:xfrm>
          <a:prstGeom prst="rect">
            <a:avLst/>
          </a:prstGeom>
          <a:noFill/>
        </p:spPr>
      </p:pic>
      <p:pic>
        <p:nvPicPr>
          <p:cNvPr id="1045" name="Picture 21" descr="C:\Documents and Settings\reduncan\Local Settings\Temporary Internet Files\Content.IE5\IHL5O43C\MC900232685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" y="2590800"/>
            <a:ext cx="1166455" cy="1505139"/>
          </a:xfrm>
          <a:prstGeom prst="rect">
            <a:avLst/>
          </a:prstGeom>
          <a:noFill/>
        </p:spPr>
      </p:pic>
      <p:pic>
        <p:nvPicPr>
          <p:cNvPr id="1047" name="Picture 23" descr="C:\Documents and Settings\reduncan\Local Settings\Temporary Internet Files\Content.IE5\IQSKL34C\MC900232229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53000" y="7010400"/>
            <a:ext cx="914937" cy="1476469"/>
          </a:xfrm>
          <a:prstGeom prst="rect">
            <a:avLst/>
          </a:prstGeom>
          <a:noFill/>
        </p:spPr>
      </p:pic>
      <p:pic>
        <p:nvPicPr>
          <p:cNvPr id="42" name="Picture 1" descr="C:\Documents and Settings\reduncan\Local Settings\Temporary Internet Files\Content.IE5\EFQCXDJO\MC900320492[1].wm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914400" y="7620000"/>
            <a:ext cx="1225753" cy="1287170"/>
          </a:xfrm>
          <a:prstGeom prst="rect">
            <a:avLst/>
          </a:prstGeom>
          <a:noFill/>
        </p:spPr>
      </p:pic>
      <p:sp>
        <p:nvSpPr>
          <p:cNvPr id="44" name="Title 1"/>
          <p:cNvSpPr txBox="1">
            <a:spLocks/>
          </p:cNvSpPr>
          <p:nvPr/>
        </p:nvSpPr>
        <p:spPr>
          <a:xfrm>
            <a:off x="0" y="0"/>
            <a:ext cx="6858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Geometry Scavenger Hunt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Answers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7" descr="C:\Documents and Settings\reduncan\Local Settings\Temporary Internet Files\Content.IE5\EFQCXDJO\MC90043704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638300"/>
            <a:ext cx="2971800" cy="2971800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" y="4666483"/>
            <a:ext cx="64770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Chaps St. is perpendicular to which road?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  <a:cs typeface="Arial" pitchFamily="34" charset="0"/>
              </a:rPr>
              <a:t>  </a:t>
            </a:r>
            <a:endParaRPr kumimoji="0" lang="en-US" sz="26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 Neue"/>
              <a:cs typeface="Arial" pitchFamily="34" charset="0"/>
            </a:endParaRPr>
          </a:p>
        </p:txBody>
      </p:sp>
      <p:pic>
        <p:nvPicPr>
          <p:cNvPr id="9218" name="Picture 2" descr="296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93" y="5405350"/>
            <a:ext cx="5179183" cy="38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86893" y="1106031"/>
            <a:ext cx="277070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dirty="0" smtClean="0"/>
              <a:t>95</a:t>
            </a:r>
            <a:r>
              <a:rPr lang="en-US" sz="13000" dirty="0"/>
              <a:t>°</a:t>
            </a:r>
          </a:p>
          <a:p>
            <a:endParaRPr lang="en-US" sz="9600" dirty="0"/>
          </a:p>
          <a:p>
            <a:r>
              <a:rPr lang="en-US" sz="8000" dirty="0" smtClean="0"/>
              <a:t> 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8" descr="C:\Documents and Settings\reduncan\Local Settings\Temporary Internet Files\Content.IE5\EFQCXDJO\MC9003300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0490" y="2057400"/>
            <a:ext cx="2887510" cy="264889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87400" y="990600"/>
            <a:ext cx="48832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/>
              <a:t>Fairway Street</a:t>
            </a:r>
            <a:endParaRPr lang="en-US" sz="5500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5800" y="4706293"/>
            <a:ext cx="5852312" cy="18774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What is the </a:t>
            </a:r>
            <a:r>
              <a:rPr kumimoji="0" lang="en-US" sz="3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approximate </a:t>
            </a: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measure of </a:t>
            </a: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Lucida Sans Unicode" pitchFamily="34" charset="0"/>
                <a:cs typeface="Lucida Sans Unicode" pitchFamily="34" charset="0"/>
              </a:rPr>
              <a:t>∠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TSU</a:t>
            </a: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in the figure below?</a:t>
            </a:r>
            <a:b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  <a:cs typeface="Arial" pitchFamily="34" charset="0"/>
              </a:rPr>
              <a:t>  </a:t>
            </a:r>
            <a:endParaRPr kumimoji="0" lang="en-US" sz="14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 Neue"/>
              <a:cs typeface="Arial" pitchFamily="34" charset="0"/>
            </a:endParaRPr>
          </a:p>
        </p:txBody>
      </p:sp>
      <p:pic>
        <p:nvPicPr>
          <p:cNvPr id="11266" name="Picture 2" descr="309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400800"/>
            <a:ext cx="227647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1" descr="C:\Documents and Settings\reduncan\Local Settings\Temporary Internet Files\Content.IE5\IHL5O43C\MC90023268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1" y="1854116"/>
            <a:ext cx="2209800" cy="2851423"/>
          </a:xfrm>
          <a:prstGeom prst="rect">
            <a:avLst/>
          </a:prstGeom>
          <a:noFill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4029" y="4908828"/>
            <a:ext cx="6709941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Which two line segments are parallel to</a:t>
            </a:r>
            <a:r>
              <a:rPr lang="en-US" sz="300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 </a:t>
            </a:r>
            <a:r>
              <a:rPr lang="en-US" sz="3000" dirty="0" smtClean="0">
                <a:solidFill>
                  <a:srgbClr val="000000"/>
                </a:solidFill>
                <a:latin typeface="Verdana" pitchFamily="34" charset="0"/>
                <a:cs typeface="Arial" pitchFamily="34" charset="0"/>
              </a:rPr>
              <a:t>IG</a:t>
            </a: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?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</a:b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  <a:cs typeface="Arial" pitchFamily="34" charset="0"/>
              </a:rPr>
              <a:t>  </a:t>
            </a:r>
            <a:endParaRPr kumimoji="0" lang="en-US" sz="121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Helvetica Neue"/>
              <a:cs typeface="Arial" pitchFamily="34" charset="0"/>
            </a:endParaRPr>
          </a:p>
        </p:txBody>
      </p:sp>
      <p:pic>
        <p:nvPicPr>
          <p:cNvPr id="6146" name="Picture 2" descr="eq105236_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313" y="-282575"/>
            <a:ext cx="22860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2559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399" y="6222873"/>
            <a:ext cx="4267200" cy="245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>
            <a:off x="4114800" y="54102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86893" y="1106031"/>
            <a:ext cx="2770707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dirty="0" smtClean="0"/>
              <a:t>30</a:t>
            </a:r>
            <a:r>
              <a:rPr lang="en-US" sz="13000" dirty="0" smtClean="0"/>
              <a:t>°</a:t>
            </a:r>
            <a:endParaRPr lang="en-US" sz="13000" dirty="0"/>
          </a:p>
          <a:p>
            <a:endParaRPr lang="en-US" sz="9600" dirty="0"/>
          </a:p>
          <a:p>
            <a:r>
              <a:rPr lang="en-US" sz="8000" dirty="0" smtClean="0"/>
              <a:t> 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9" descr="C:\Documents and Settings\reduncan\Local Settings\Temporary Internet Files\Content.IE5\IHL5O43C\MC9003303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4494" y="2133600"/>
            <a:ext cx="3073506" cy="2438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1194880"/>
            <a:ext cx="3784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HF &amp; JK</a:t>
            </a:r>
            <a:endParaRPr lang="en-US" sz="8000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72527" y="4886727"/>
            <a:ext cx="6312946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Houston St. intersects Quincy St. at a 105° angle, and Houston St. intersects McCallum St. at a 65° angle.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At what angle does Quincy St. intersect McCallum St.?</a:t>
            </a:r>
          </a:p>
        </p:txBody>
      </p:sp>
      <p:pic>
        <p:nvPicPr>
          <p:cNvPr id="10242" name="Picture 2" descr="https://homebase.schoolnet.com/files/assess_files/e8f6e083-e408-45c0-bb0f-0541c1a5e2cb/image/672a54f7-79bc-4b95-9048-3a6ce7b1fe2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279" y="6819900"/>
            <a:ext cx="36957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1253706" y="2362200"/>
            <a:ext cx="4191000" cy="5486400"/>
            <a:chOff x="1981200" y="2057400"/>
            <a:chExt cx="3200400" cy="5486400"/>
          </a:xfrm>
          <a:solidFill>
            <a:srgbClr val="00B050"/>
          </a:solidFill>
        </p:grpSpPr>
        <p:sp>
          <p:nvSpPr>
            <p:cNvPr id="39" name="Curved Down Arrow 38"/>
            <p:cNvSpPr/>
            <p:nvPr/>
          </p:nvSpPr>
          <p:spPr>
            <a:xfrm>
              <a:off x="2286000" y="2057400"/>
              <a:ext cx="2895600" cy="2743200"/>
            </a:xfrm>
            <a:prstGeom prst="curved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Curved Down Arrow 39"/>
            <p:cNvSpPr/>
            <p:nvPr/>
          </p:nvSpPr>
          <p:spPr>
            <a:xfrm rot="10800000">
              <a:off x="1981200" y="4800600"/>
              <a:ext cx="2895600" cy="2743200"/>
            </a:xfrm>
            <a:prstGeom prst="curved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4" name="Title 1"/>
          <p:cNvSpPr txBox="1">
            <a:spLocks/>
          </p:cNvSpPr>
          <p:nvPr/>
        </p:nvSpPr>
        <p:spPr>
          <a:xfrm>
            <a:off x="0" y="0"/>
            <a:ext cx="6858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Geometry Scavenger Hunt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Recording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Sheet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Oval 1"/>
          <p:cNvSpPr/>
          <p:nvPr/>
        </p:nvSpPr>
        <p:spPr>
          <a:xfrm>
            <a:off x="1178565" y="1219200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3134394" y="990600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953000" y="2047969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294833" y="4021836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155812" y="5715000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558643" y="7315200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602814" y="7848600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40831" y="7467600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63177" y="5829300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97050" y="4095939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53984" y="2514600"/>
            <a:ext cx="1424249" cy="1295400"/>
          </a:xfrm>
          <a:prstGeom prst="ellipse">
            <a:avLst/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library.thinkquest.org/J002485/imageCL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4517" y="2171360"/>
            <a:ext cx="2987283" cy="1905680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0" y="5715000"/>
            <a:ext cx="6858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0" y="-914400"/>
            <a:ext cx="6858000" cy="3411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4730078"/>
            <a:ext cx="6553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 smtClean="0"/>
              <a:t>Which of the following shapes have parallel lines?</a:t>
            </a:r>
          </a:p>
          <a:p>
            <a:pPr algn="ctr"/>
            <a:endParaRPr lang="en-US" sz="1000" dirty="0"/>
          </a:p>
          <a:p>
            <a:pPr algn="ctr"/>
            <a:r>
              <a:rPr lang="en-US" sz="3000" dirty="0" smtClean="0"/>
              <a:t>Which of the following shapes have perpendicular lines?</a:t>
            </a:r>
            <a:endParaRPr lang="en-US" sz="3000" dirty="0"/>
          </a:p>
        </p:txBody>
      </p:sp>
      <p:pic>
        <p:nvPicPr>
          <p:cNvPr id="1028" name="Picture 4" descr="http://etc.usf.edu/clipart/38600/38617/rectangle_38617_l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906" y="6958942"/>
            <a:ext cx="1380294" cy="85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mathatube.com/sitebuilder/images/trapezoid-08-320x1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999" y="6822959"/>
            <a:ext cx="1786001" cy="98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upload.wikimedia.org/wikipedia/commons/3/32/Isosceles-right-triangl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810843"/>
            <a:ext cx="927296" cy="92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8738139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triangle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://mewarnai.us/images/598906-octagon-shape-preschoo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250" y="7671338"/>
            <a:ext cx="1180950" cy="147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etc.usf.edu/clipart/38600/38615/parallelogr_38615_md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710" y="7923275"/>
            <a:ext cx="1913490" cy="104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219200" y="1473140"/>
            <a:ext cx="26236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/>
              <a:t>40</a:t>
            </a:r>
            <a:r>
              <a:rPr lang="en-US" sz="9600" dirty="0"/>
              <a:t>°</a:t>
            </a:r>
            <a:endParaRPr lang="en-US" sz="1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-838200" y="321896"/>
            <a:ext cx="6858000" cy="3411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6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Documents and Settings\reduncan\Local Settings\Temporary Internet Files\Content.IE5\6U3QLTFE\MC90043707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2856" y="2581656"/>
            <a:ext cx="2218944" cy="2218944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5715000"/>
            <a:ext cx="6858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094" y="152400"/>
            <a:ext cx="655320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P</a:t>
            </a:r>
            <a:r>
              <a:rPr lang="en-US" sz="3000" dirty="0" smtClean="0"/>
              <a:t>arallel lines – </a:t>
            </a:r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3000" dirty="0" smtClean="0"/>
          </a:p>
          <a:p>
            <a:endParaRPr lang="en-US" sz="1000" dirty="0"/>
          </a:p>
          <a:p>
            <a:endParaRPr lang="en-US" sz="3000" dirty="0" smtClean="0"/>
          </a:p>
          <a:p>
            <a:endParaRPr lang="en-US" sz="400" dirty="0" smtClean="0"/>
          </a:p>
          <a:p>
            <a:r>
              <a:rPr lang="en-US" sz="3000" dirty="0" smtClean="0"/>
              <a:t>Perpendicular lines - </a:t>
            </a:r>
            <a:endParaRPr lang="en-US" sz="3000" dirty="0"/>
          </a:p>
        </p:txBody>
      </p:sp>
      <p:pic>
        <p:nvPicPr>
          <p:cNvPr id="8" name="Picture 4" descr="http://etc.usf.edu/clipart/38600/38617/rectangle_38617_l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85800"/>
            <a:ext cx="1380294" cy="85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www.mathatube.com/sitebuilder/images/trapezoid-08-320x1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693" y="381000"/>
            <a:ext cx="1786001" cy="98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mewarnai.us/images/598906-octagon-shape-preschoo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450" y="1295400"/>
            <a:ext cx="1180950" cy="147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http://etc.usf.edu/clipart/38600/38615/parallelogr_38615_md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404" y="1650133"/>
            <a:ext cx="1913490" cy="104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etc.usf.edu/clipart/38600/38617/rectangle_38617_l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265178"/>
            <a:ext cx="1380294" cy="85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upload.wikimedia.org/wikipedia/commons/3/32/Isosceles-right-triangl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4" y="3189782"/>
            <a:ext cx="927296" cy="92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130375" y="4117078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triangle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24215" y="5200471"/>
            <a:ext cx="551346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cs typeface="Arial" pitchFamily="34" charset="0"/>
              </a:rPr>
              <a:t>What angle in the figure </a:t>
            </a:r>
            <a:r>
              <a:rPr kumimoji="0" lang="en-US" sz="3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cs typeface="Arial" pitchFamily="34" charset="0"/>
              </a:rPr>
              <a:t>ABCD</a:t>
            </a:r>
            <a:r>
              <a:rPr kumimoji="0" lang="en-US" sz="3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cs typeface="Arial" pitchFamily="34" charset="0"/>
              </a:rPr>
              <a:t> is an obtuse angle?</a:t>
            </a:r>
            <a:endParaRPr kumimoji="0" lang="en-US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    </a:t>
            </a:r>
            <a:endParaRPr kumimoji="0" lang="en-US" sz="7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pic>
        <p:nvPicPr>
          <p:cNvPr id="2050" name="Picture 2" descr="158638524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477000"/>
            <a:ext cx="4353116" cy="208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0" y="-533400"/>
            <a:ext cx="6858000" cy="3411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C:\Documents and Settings\reduncan\Local Settings\Temporary Internet Files\Content.IE5\EFQCXDJO\MC90043388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980972"/>
            <a:ext cx="2743200" cy="2743200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5715000"/>
            <a:ext cx="6858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267200" y="4953000"/>
            <a:ext cx="1524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96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1473140"/>
            <a:ext cx="262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Angle B</a:t>
            </a:r>
            <a:endParaRPr lang="en-US" sz="6000" dirty="0"/>
          </a:p>
        </p:txBody>
      </p:sp>
      <p:pic>
        <p:nvPicPr>
          <p:cNvPr id="4098" name="Picture 2" descr="DKMath045439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638800"/>
            <a:ext cx="3705225" cy="343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942975" y="4730191"/>
            <a:ext cx="48482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/>
              <a:t>Which figure does </a:t>
            </a:r>
            <a:r>
              <a:rPr lang="en-US" sz="3000" b="1" dirty="0"/>
              <a:t>not</a:t>
            </a:r>
            <a:r>
              <a:rPr lang="en-US" sz="3000" dirty="0"/>
              <a:t> show a line of symmetry?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0" y="-533400"/>
            <a:ext cx="6858000" cy="3411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524000" y="5181600"/>
            <a:ext cx="6858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00" dirty="0" smtClean="0">
                <a:latin typeface="+mj-lt"/>
                <a:ea typeface="+mj-ea"/>
                <a:cs typeface="+mj-cs"/>
              </a:rPr>
              <a:t> </a:t>
            </a:r>
            <a:endParaRPr kumimoji="0" lang="en-US" sz="8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C:\Documents and Settings\reduncan\Local Settings\Temporary Internet Files\Content.IE5\6U3QLTFE\MC90044178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00200"/>
            <a:ext cx="3200400" cy="3200400"/>
          </a:xfrm>
          <a:prstGeom prst="rect">
            <a:avLst/>
          </a:prstGeom>
          <a:noFill/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-76200" y="7086600"/>
            <a:ext cx="6858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6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3391" y="4721944"/>
            <a:ext cx="6671217" cy="2015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The figure below is a rectangle made up of 2 right triangles. Angle </a:t>
            </a:r>
            <a:r>
              <a:rPr kumimoji="0" lang="en-US" sz="25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XWZ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 measures 55 degrees.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What is the measure of angle </a:t>
            </a:r>
            <a:r>
              <a:rPr kumimoji="0" lang="en-US" sz="25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YWZ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?</a:t>
            </a:r>
          </a:p>
        </p:txBody>
      </p:sp>
      <p:pic>
        <p:nvPicPr>
          <p:cNvPr id="3074" name="Picture 2" descr="https://homebase.schoolnet.com/files/assess_files/453840fd-55c5-4c33-91a0-4071b9699eb9/images/d38ee929-188f-4a48-aeca-73ac0833955c_a36930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6841512"/>
            <a:ext cx="2628900" cy="219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62000" y="1172552"/>
            <a:ext cx="373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Figure 1 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-457200" y="-838200"/>
            <a:ext cx="6858000" cy="3411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3" descr="C:\Documents and Settings\reduncan\Local Settings\Temporary Internet Files\Content.IE5\IQSKL34C\MC9002322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987864"/>
            <a:ext cx="2286000" cy="3689006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4800600"/>
            <a:ext cx="6858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000" dirty="0"/>
              <a:t>How many total right angles are in the figures below?</a:t>
            </a:r>
            <a:endParaRPr kumimoji="0" lang="en-US" sz="4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1" y="1473140"/>
            <a:ext cx="373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35 degrees</a:t>
            </a:r>
            <a:endParaRPr lang="en-US" sz="6000" dirty="0"/>
          </a:p>
        </p:txBody>
      </p:sp>
      <p:pic>
        <p:nvPicPr>
          <p:cNvPr id="5122" name="Picture 2" descr="254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94" y="6805612"/>
            <a:ext cx="5706406" cy="172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0" y="-533400"/>
            <a:ext cx="6858000" cy="3411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5" descr="C:\Documents and Settings\reduncan\Local Settings\Temporary Internet Files\Content.IE5\IHL5O43C\MC90043707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905000"/>
            <a:ext cx="2895600" cy="2895600"/>
          </a:xfrm>
          <a:prstGeom prst="rect">
            <a:avLst/>
          </a:prstGeom>
          <a:noFill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0" y="5257800"/>
            <a:ext cx="6858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1106031"/>
            <a:ext cx="2209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dirty="0" smtClean="0"/>
              <a:t>10</a:t>
            </a:r>
            <a:r>
              <a:rPr lang="en-US" sz="8000" dirty="0" smtClean="0"/>
              <a:t> </a:t>
            </a:r>
            <a:endParaRPr lang="en-US" sz="8000" dirty="0"/>
          </a:p>
        </p:txBody>
      </p:sp>
      <p:sp>
        <p:nvSpPr>
          <p:cNvPr id="2" name="Rectangle 1"/>
          <p:cNvSpPr/>
          <p:nvPr/>
        </p:nvSpPr>
        <p:spPr>
          <a:xfrm>
            <a:off x="457200" y="5045839"/>
            <a:ext cx="5943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/>
              <a:t>Brian fenced in his yard. The length of the fence was 12 meters. The width was 8 meters. The fence contained two acute interior angles. Which describes the shape of the fence?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-304800" y="4648200"/>
            <a:ext cx="74676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0" y="5181600"/>
            <a:ext cx="6858000" cy="34119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Picture 1" descr="C:\Documents and Settings\reduncan\Local Settings\Temporary Internet Files\Content.IE5\EFQCXDJO\MC9003204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108400" y="1752601"/>
            <a:ext cx="2749600" cy="2887370"/>
          </a:xfrm>
          <a:prstGeom prst="rect">
            <a:avLst/>
          </a:prstGeom>
          <a:noFill/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-457200" y="5715000"/>
            <a:ext cx="68580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0200" y="1283241"/>
            <a:ext cx="48832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/>
              <a:t>A parallelogram</a:t>
            </a:r>
            <a:endParaRPr lang="en-US" sz="5500" dirty="0"/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39800" y="5091752"/>
            <a:ext cx="5178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The measure of &lt;QSU is 180°.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  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cs typeface="Arial" pitchFamily="34" charset="0"/>
              </a:rPr>
              <a:t>What is the measure of &lt;RST</a:t>
            </a:r>
            <a:r>
              <a:rPr kumimoji="0" lang="en-US" sz="25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  <a:cs typeface="Arial" pitchFamily="34" charset="0"/>
              </a:rPr>
              <a:t>?</a:t>
            </a:r>
            <a:endParaRPr kumimoji="0" lang="en-US" sz="25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pic>
        <p:nvPicPr>
          <p:cNvPr id="7171" name="Picture 3" descr="https://homebase.schoolnet.com/files/assess_files/34c4bc43-b4a9-4b49-8ae1-f7f594c4dcb8/image/18c12552-6d70-4bd6-a970-88e60a99546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59" y="6603351"/>
            <a:ext cx="3887741" cy="199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193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Alief 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alief user</dc:creator>
  <cp:lastModifiedBy>Floyd, Ana</cp:lastModifiedBy>
  <cp:revision>140</cp:revision>
  <dcterms:created xsi:type="dcterms:W3CDTF">2011-04-14T18:37:31Z</dcterms:created>
  <dcterms:modified xsi:type="dcterms:W3CDTF">2015-04-27T12:14:22Z</dcterms:modified>
</cp:coreProperties>
</file>